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64" r:id="rId5"/>
    <p:sldId id="260" r:id="rId6"/>
    <p:sldId id="262" r:id="rId7"/>
    <p:sldId id="263" r:id="rId8"/>
    <p:sldId id="266" r:id="rId9"/>
    <p:sldId id="267" r:id="rId10"/>
    <p:sldId id="270" r:id="rId11"/>
    <p:sldId id="269" r:id="rId12"/>
    <p:sldId id="271" r:id="rId13"/>
    <p:sldId id="261" r:id="rId14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8579" autoAdjust="0"/>
  </p:normalViewPr>
  <p:slideViewPr>
    <p:cSldViewPr>
      <p:cViewPr varScale="1">
        <p:scale>
          <a:sx n="74" d="100"/>
          <a:sy n="74" d="100"/>
        </p:scale>
        <p:origin x="-13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80D056B-6640-4E47-8D22-9CC37E36F2A1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2AE653FC-0C91-4E15-9608-D1066B4A47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9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53FC-0C91-4E15-9608-D1066B4A47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41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5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68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7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5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4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5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87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38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4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921D-F6B6-4D47-99C3-6EF8FBBD1BF8}" type="datetimeFigureOut">
              <a:rPr lang="en-US" smtClean="0"/>
              <a:t>1/23/2014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DA370-04EC-4F5F-BE1F-EECDEBD76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48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Introgression analysis of Syngenta NILs via GBS sequencing:  CML228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JMKolkman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45"/>
            <a:ext cx="8229600" cy="1143000"/>
          </a:xfrm>
        </p:spPr>
        <p:txBody>
          <a:bodyPr/>
          <a:lstStyle/>
          <a:p>
            <a:r>
              <a:rPr lang="en-US" sz="2400" dirty="0" smtClean="0">
                <a:solidFill>
                  <a:prstClr val="black"/>
                </a:solidFill>
              </a:rPr>
              <a:t>CML228 </a:t>
            </a:r>
            <a:r>
              <a:rPr lang="en-US" sz="2400" dirty="0">
                <a:solidFill>
                  <a:prstClr val="black"/>
                </a:solidFill>
              </a:rPr>
              <a:t>Introgression on Chromosome </a:t>
            </a:r>
            <a:r>
              <a:rPr lang="en-US" sz="2400" dirty="0" smtClean="0">
                <a:solidFill>
                  <a:prstClr val="black"/>
                </a:solidFill>
              </a:rPr>
              <a:t>3 </a:t>
            </a:r>
            <a:r>
              <a:rPr lang="en-US" sz="2400" dirty="0">
                <a:solidFill>
                  <a:prstClr val="black"/>
                </a:solidFill>
              </a:rPr>
              <a:t>based on GBS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838200"/>
            <a:ext cx="1958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B73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890179" y="838200"/>
            <a:ext cx="2282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CML228</a:t>
            </a:r>
            <a:endParaRPr lang="en-US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374317"/>
              </p:ext>
            </p:extLst>
          </p:nvPr>
        </p:nvGraphicFramePr>
        <p:xfrm>
          <a:off x="76201" y="1145977"/>
          <a:ext cx="5029199" cy="5732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Acrobat Document" r:id="rId3" imgW="10060560" imgH="7774200" progId="AcroExch.Document.11">
                  <p:embed/>
                </p:oleObj>
              </mc:Choice>
              <mc:Fallback>
                <p:oleObj name="Acrobat Document" r:id="rId3" imgW="10060560" imgH="7774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1" y="1145977"/>
                        <a:ext cx="5029199" cy="5732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2" r="1372"/>
          <a:stretch/>
        </p:blipFill>
        <p:spPr bwMode="auto">
          <a:xfrm>
            <a:off x="5029200" y="1143000"/>
            <a:ext cx="411480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8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45"/>
            <a:ext cx="8229600" cy="1143000"/>
          </a:xfrm>
        </p:spPr>
        <p:txBody>
          <a:bodyPr/>
          <a:lstStyle/>
          <a:p>
            <a:r>
              <a:rPr lang="en-US" sz="2400" dirty="0" smtClean="0">
                <a:solidFill>
                  <a:prstClr val="black"/>
                </a:solidFill>
              </a:rPr>
              <a:t>CML228 </a:t>
            </a:r>
            <a:r>
              <a:rPr lang="en-US" sz="2400" dirty="0">
                <a:solidFill>
                  <a:prstClr val="black"/>
                </a:solidFill>
              </a:rPr>
              <a:t>Introgression on Chromosome </a:t>
            </a:r>
            <a:r>
              <a:rPr lang="en-US" sz="2400" dirty="0" smtClean="0">
                <a:solidFill>
                  <a:prstClr val="black"/>
                </a:solidFill>
              </a:rPr>
              <a:t>2 </a:t>
            </a:r>
            <a:r>
              <a:rPr lang="en-US" sz="2400" dirty="0">
                <a:solidFill>
                  <a:prstClr val="black"/>
                </a:solidFill>
              </a:rPr>
              <a:t>based on GBS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762000"/>
            <a:ext cx="1958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B73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890179" y="762000"/>
            <a:ext cx="2282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CML228</a:t>
            </a:r>
            <a:endParaRPr lang="en-US" sz="1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227185"/>
              </p:ext>
            </p:extLst>
          </p:nvPr>
        </p:nvGraphicFramePr>
        <p:xfrm>
          <a:off x="152400" y="1146175"/>
          <a:ext cx="5002212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" name="Acrobat Document" r:id="rId3" imgW="10060560" imgH="7774200" progId="AcroExch.Document.11">
                  <p:embed/>
                </p:oleObj>
              </mc:Choice>
              <mc:Fallback>
                <p:oleObj name="Acrobat Document" r:id="rId3" imgW="10060560" imgH="7774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146175"/>
                        <a:ext cx="5002212" cy="555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42" name="Picture 3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8"/>
          <a:stretch/>
        </p:blipFill>
        <p:spPr bwMode="auto">
          <a:xfrm>
            <a:off x="5029200" y="1145977"/>
            <a:ext cx="4114800" cy="5559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562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45"/>
            <a:ext cx="8229600" cy="1143000"/>
          </a:xfrm>
        </p:spPr>
        <p:txBody>
          <a:bodyPr/>
          <a:lstStyle/>
          <a:p>
            <a:r>
              <a:rPr lang="en-US" sz="2400" dirty="0" smtClean="0">
                <a:solidFill>
                  <a:prstClr val="black"/>
                </a:solidFill>
              </a:rPr>
              <a:t>CML228 </a:t>
            </a:r>
            <a:r>
              <a:rPr lang="en-US" sz="2400" dirty="0">
                <a:solidFill>
                  <a:prstClr val="black"/>
                </a:solidFill>
              </a:rPr>
              <a:t>Introgression on Chromosome </a:t>
            </a:r>
            <a:r>
              <a:rPr lang="en-US" sz="2400" dirty="0" smtClean="0">
                <a:solidFill>
                  <a:prstClr val="black"/>
                </a:solidFill>
              </a:rPr>
              <a:t>1 </a:t>
            </a:r>
            <a:r>
              <a:rPr lang="en-US" sz="2400" dirty="0">
                <a:solidFill>
                  <a:prstClr val="black"/>
                </a:solidFill>
              </a:rPr>
              <a:t>based on GBS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762000"/>
            <a:ext cx="1958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B73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890179" y="762000"/>
            <a:ext cx="2282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CML228</a:t>
            </a:r>
            <a:endParaRPr lang="en-US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927773"/>
              </p:ext>
            </p:extLst>
          </p:nvPr>
        </p:nvGraphicFramePr>
        <p:xfrm>
          <a:off x="6927" y="1069777"/>
          <a:ext cx="4946073" cy="583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Acrobat Document" r:id="rId3" imgW="10060560" imgH="7774200" progId="AcroExch.Document.11">
                  <p:embed/>
                </p:oleObj>
              </mc:Choice>
              <mc:Fallback>
                <p:oleObj name="Acrobat Document" r:id="rId3" imgW="10060560" imgH="7774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7" y="1069777"/>
                        <a:ext cx="4946073" cy="583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5" r="1555" b="2267"/>
          <a:stretch/>
        </p:blipFill>
        <p:spPr bwMode="auto">
          <a:xfrm>
            <a:off x="4876800" y="1055922"/>
            <a:ext cx="4200392" cy="5706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Compilation of CML228 introgressions in B73 Syngenta NILs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507847" y="914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8300" y="914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78006" y="909619"/>
            <a:ext cx="44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71839" y="914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1246" y="914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35424" y="909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49317" y="893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59932" y="914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94465" y="914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21212" y="914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r="1311" b="2688"/>
          <a:stretch/>
        </p:blipFill>
        <p:spPr bwMode="auto">
          <a:xfrm>
            <a:off x="8534400" y="1220418"/>
            <a:ext cx="547932" cy="556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3" r="1142" b="2688"/>
          <a:stretch/>
        </p:blipFill>
        <p:spPr bwMode="auto">
          <a:xfrm>
            <a:off x="7924799" y="1220418"/>
            <a:ext cx="609601" cy="556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r="1364" b="2871"/>
          <a:stretch/>
        </p:blipFill>
        <p:spPr bwMode="auto">
          <a:xfrm>
            <a:off x="7315200" y="1220418"/>
            <a:ext cx="609599" cy="556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r="1024" b="2925"/>
          <a:stretch/>
        </p:blipFill>
        <p:spPr bwMode="auto">
          <a:xfrm>
            <a:off x="6705600" y="1220419"/>
            <a:ext cx="657554" cy="556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4" r="2009" b="2627"/>
          <a:stretch/>
        </p:blipFill>
        <p:spPr bwMode="auto">
          <a:xfrm>
            <a:off x="5873496" y="1219200"/>
            <a:ext cx="796708" cy="558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3" r="1519" b="2627"/>
          <a:stretch/>
        </p:blipFill>
        <p:spPr bwMode="auto">
          <a:xfrm>
            <a:off x="5029200" y="1219200"/>
            <a:ext cx="838200" cy="560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r="1519" b="2323"/>
          <a:stretch/>
        </p:blipFill>
        <p:spPr bwMode="auto">
          <a:xfrm>
            <a:off x="4191000" y="1219200"/>
            <a:ext cx="838200" cy="562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2" r="1104" b="2845"/>
          <a:stretch/>
        </p:blipFill>
        <p:spPr bwMode="auto">
          <a:xfrm>
            <a:off x="3200400" y="1225296"/>
            <a:ext cx="990600" cy="557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5" r="1001" b="2669"/>
          <a:stretch/>
        </p:blipFill>
        <p:spPr bwMode="auto">
          <a:xfrm>
            <a:off x="2362200" y="1225296"/>
            <a:ext cx="838200" cy="5579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1731" b="2627"/>
          <a:stretch/>
        </p:blipFill>
        <p:spPr bwMode="auto">
          <a:xfrm>
            <a:off x="1524000" y="1225297"/>
            <a:ext cx="838200" cy="5595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690821"/>
              </p:ext>
            </p:extLst>
          </p:nvPr>
        </p:nvGraphicFramePr>
        <p:xfrm>
          <a:off x="30770" y="1295400"/>
          <a:ext cx="1887177" cy="5181599"/>
        </p:xfrm>
        <a:graphic>
          <a:graphicData uri="http://schemas.openxmlformats.org/drawingml/2006/table">
            <a:tbl>
              <a:tblPr/>
              <a:tblGrid>
                <a:gridCol w="526279"/>
                <a:gridCol w="1360898"/>
              </a:tblGrid>
              <a:tr h="1799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10NN0057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NIL-1006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10NN0059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NIL-1023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10NN0061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NIL-1028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10NN0067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NIL-1045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10NN0069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NIL-1049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10NN0071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NIL-1068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10NN0073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NIL-1077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10NN0075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NIL-1085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10NN0077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NIL-1087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10NN0079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NIL-1102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10NN0081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NIL-1110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10NN0085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NIL-1118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10NN0087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NIL-1128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10NN0089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NIL-1134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10NN0091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NIL-1142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10NN0093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NIL-1143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10NN0095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NIL-1179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10NN0097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NIL-1214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10NN0099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NIL-1215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10NN0101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NIL-1230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0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10NN0103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CML228/B73 NIL-1231</a:t>
                      </a:r>
                    </a:p>
                  </a:txBody>
                  <a:tcPr marL="9429" marR="9429" marT="942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92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CML228 NIL Introgressions</a:t>
            </a:r>
            <a:br>
              <a:rPr lang="en-US" dirty="0" smtClean="0"/>
            </a:br>
            <a:r>
              <a:rPr lang="en-US" sz="2700" dirty="0" smtClean="0"/>
              <a:t>(based on Syngenta data provided at time of seed acquisition)</a:t>
            </a:r>
            <a:endParaRPr lang="en-US" sz="27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2020"/>
              </p:ext>
            </p:extLst>
          </p:nvPr>
        </p:nvGraphicFramePr>
        <p:xfrm>
          <a:off x="609600" y="1447800"/>
          <a:ext cx="8305799" cy="4434171"/>
        </p:xfrm>
        <a:graphic>
          <a:graphicData uri="http://schemas.openxmlformats.org/drawingml/2006/table">
            <a:tbl>
              <a:tblPr/>
              <a:tblGrid>
                <a:gridCol w="838200"/>
                <a:gridCol w="762000"/>
                <a:gridCol w="985568"/>
                <a:gridCol w="1488775"/>
                <a:gridCol w="548496"/>
                <a:gridCol w="1175349"/>
                <a:gridCol w="529429"/>
                <a:gridCol w="1977982"/>
              </a:tblGrid>
              <a:tr h="21043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row_id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row_name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experiment_id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pedigree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LG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Non_targeted Regions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10NN0057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NIL-1006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140-160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H(8:5.09cM) H(8: OcM) H(2: 10.2cM)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10NN0059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NIL-1023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10-20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B(2: 5.74cM) H(l: 73.43cM)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10NN0061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NIL-1028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100-120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B(l: 99.58cM)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10NN0063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NIL-1038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160-180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H(4: 57.28cM) H(2:10.2cM)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10NN0065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NIL-1041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50-60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B(4:48.49cM) B(4:45.82cM)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10NN0067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NIL-1045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30-40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H(5:79.14cM)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10NN0069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NIL-1049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60-70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None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10NN0071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NIL-1068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70-80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B(4: 65.34cM) B(4: 65.25cM)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10NN0073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NIL-1077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110-120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H(3: 33.54cM)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10NN0075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NIL-1085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30-40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None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10NN0077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NIL-1087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60-70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B(3:113.05cM)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10NN0079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NIL-1102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20-40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None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10NN0081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NIL-1110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50-60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B(8: 63.71cM)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10NN0083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NIL-1110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60-70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B(8: 56.12CM) B(8:57.28cM)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10NN0085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NIL-1118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40-60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None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10NN0087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NIL-1128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110-120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H(l: 47.46cM)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991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10NN0089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NIL-1134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50-60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H(5: OcM) B(l: 28.57cM) B(l: 24.09cM)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10NN0091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NIL-1142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50-60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H(5: 82.47cM)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10NN0093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NIL-1143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80-90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None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10NN0095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NIL-1179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80-90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H(10:49.1cM)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10NN0097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NIL-1214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90-100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B(7: 39.47cM)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10NN0099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99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NIL-1215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30-40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None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10NN0101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NIL-1230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80-100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B(l: 100.29cM) H(8: OcM)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10NN0103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103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10NN</a:t>
                      </a: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CML228/B73 NIL-1231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Region: 60-80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None</a:t>
                      </a:r>
                    </a:p>
                  </a:txBody>
                  <a:tcPr marL="5341" marR="5341" marT="534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41" marR="5341" marT="534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3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45"/>
            <a:ext cx="8229600" cy="1143000"/>
          </a:xfrm>
        </p:spPr>
        <p:txBody>
          <a:bodyPr/>
          <a:lstStyle/>
          <a:p>
            <a:r>
              <a:rPr lang="en-US" sz="2400" dirty="0" smtClean="0">
                <a:solidFill>
                  <a:prstClr val="black"/>
                </a:solidFill>
              </a:rPr>
              <a:t>CML228 </a:t>
            </a:r>
            <a:r>
              <a:rPr lang="en-US" sz="2400" dirty="0">
                <a:solidFill>
                  <a:prstClr val="black"/>
                </a:solidFill>
              </a:rPr>
              <a:t>Introgression on Chromosome </a:t>
            </a:r>
            <a:r>
              <a:rPr lang="en-US" sz="2400" dirty="0" smtClean="0">
                <a:solidFill>
                  <a:prstClr val="black"/>
                </a:solidFill>
              </a:rPr>
              <a:t>10 </a:t>
            </a:r>
            <a:r>
              <a:rPr lang="en-US" sz="2400" dirty="0">
                <a:solidFill>
                  <a:prstClr val="black"/>
                </a:solidFill>
              </a:rPr>
              <a:t>based on GBS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838200"/>
            <a:ext cx="1958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B73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890179" y="838200"/>
            <a:ext cx="2282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CML228</a:t>
            </a:r>
            <a:endParaRPr lang="en-US" sz="1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472978"/>
              </p:ext>
            </p:extLst>
          </p:nvPr>
        </p:nvGraphicFramePr>
        <p:xfrm>
          <a:off x="27709" y="1145976"/>
          <a:ext cx="4876800" cy="5720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Acrobat Document" r:id="rId4" imgW="10060560" imgH="7774200" progId="AcroExch.Document.11">
                  <p:embed/>
                </p:oleObj>
              </mc:Choice>
              <mc:Fallback>
                <p:oleObj name="Acrobat Document" r:id="rId4" imgW="10060560" imgH="7774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09" y="1145976"/>
                        <a:ext cx="4876800" cy="5720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53" name="Picture 3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3" r="1481"/>
          <a:stretch/>
        </p:blipFill>
        <p:spPr bwMode="auto">
          <a:xfrm>
            <a:off x="4800600" y="1145977"/>
            <a:ext cx="4343400" cy="571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9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45"/>
            <a:ext cx="8229600" cy="1143000"/>
          </a:xfrm>
        </p:spPr>
        <p:txBody>
          <a:bodyPr/>
          <a:lstStyle/>
          <a:p>
            <a:r>
              <a:rPr lang="en-US" sz="2400" dirty="0" smtClean="0">
                <a:solidFill>
                  <a:prstClr val="black"/>
                </a:solidFill>
              </a:rPr>
              <a:t>CML228 </a:t>
            </a:r>
            <a:r>
              <a:rPr lang="en-US" sz="2400" dirty="0">
                <a:solidFill>
                  <a:prstClr val="black"/>
                </a:solidFill>
              </a:rPr>
              <a:t>Introgression on Chromosome </a:t>
            </a:r>
            <a:r>
              <a:rPr lang="en-US" sz="2400" dirty="0" smtClean="0">
                <a:solidFill>
                  <a:prstClr val="black"/>
                </a:solidFill>
              </a:rPr>
              <a:t>9 </a:t>
            </a:r>
            <a:r>
              <a:rPr lang="en-US" sz="2400" dirty="0">
                <a:solidFill>
                  <a:prstClr val="black"/>
                </a:solidFill>
              </a:rPr>
              <a:t>based on GBS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838200"/>
            <a:ext cx="1958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B73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90179" y="838200"/>
            <a:ext cx="2282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CML228</a:t>
            </a:r>
            <a:endParaRPr lang="en-US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882416"/>
              </p:ext>
            </p:extLst>
          </p:nvPr>
        </p:nvGraphicFramePr>
        <p:xfrm>
          <a:off x="152400" y="1145978"/>
          <a:ext cx="4655073" cy="5712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Acrobat Document" r:id="rId3" imgW="10060560" imgH="7774200" progId="AcroExch.Document.11">
                  <p:embed/>
                </p:oleObj>
              </mc:Choice>
              <mc:Fallback>
                <p:oleObj name="Acrobat Document" r:id="rId3" imgW="10060560" imgH="7774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145978"/>
                        <a:ext cx="4655073" cy="5712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29" name="Picture 3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r="1939" b="2135"/>
          <a:stretch/>
        </p:blipFill>
        <p:spPr bwMode="auto">
          <a:xfrm>
            <a:off x="4724401" y="1143000"/>
            <a:ext cx="4364128" cy="558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25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45"/>
            <a:ext cx="8229600" cy="1143000"/>
          </a:xfrm>
        </p:spPr>
        <p:txBody>
          <a:bodyPr/>
          <a:lstStyle/>
          <a:p>
            <a:r>
              <a:rPr lang="en-US" sz="2400" dirty="0" smtClean="0">
                <a:solidFill>
                  <a:prstClr val="black"/>
                </a:solidFill>
              </a:rPr>
              <a:t>CM228 </a:t>
            </a:r>
            <a:r>
              <a:rPr lang="en-US" sz="2400" dirty="0">
                <a:solidFill>
                  <a:prstClr val="black"/>
                </a:solidFill>
              </a:rPr>
              <a:t>Introgression on Chromosome </a:t>
            </a:r>
            <a:r>
              <a:rPr lang="en-US" sz="2400" dirty="0" smtClean="0">
                <a:solidFill>
                  <a:prstClr val="black"/>
                </a:solidFill>
              </a:rPr>
              <a:t>8 </a:t>
            </a:r>
            <a:r>
              <a:rPr lang="en-US" sz="2400" dirty="0">
                <a:solidFill>
                  <a:prstClr val="black"/>
                </a:solidFill>
              </a:rPr>
              <a:t>based on GBS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57400" y="685800"/>
            <a:ext cx="1958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B73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890179" y="685800"/>
            <a:ext cx="2282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CML228</a:t>
            </a:r>
            <a:endParaRPr lang="en-US" sz="1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667158"/>
              </p:ext>
            </p:extLst>
          </p:nvPr>
        </p:nvGraphicFramePr>
        <p:xfrm>
          <a:off x="152400" y="990600"/>
          <a:ext cx="4572000" cy="6016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Acrobat Document" r:id="rId3" imgW="10060560" imgH="7774200" progId="AcroExch.Document.11">
                  <p:embed/>
                </p:oleObj>
              </mc:Choice>
              <mc:Fallback>
                <p:oleObj name="Acrobat Document" r:id="rId3" imgW="10060560" imgH="7774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990600"/>
                        <a:ext cx="4572000" cy="60168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38" name="Picture 4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8" r="1371" b="2372"/>
          <a:stretch/>
        </p:blipFill>
        <p:spPr bwMode="auto">
          <a:xfrm>
            <a:off x="4648200" y="993577"/>
            <a:ext cx="4428992" cy="583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69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45"/>
            <a:ext cx="8229600" cy="1143000"/>
          </a:xfrm>
        </p:spPr>
        <p:txBody>
          <a:bodyPr/>
          <a:lstStyle/>
          <a:p>
            <a:r>
              <a:rPr lang="en-US" sz="2400" dirty="0" smtClean="0">
                <a:solidFill>
                  <a:prstClr val="black"/>
                </a:solidFill>
              </a:rPr>
              <a:t>CML228 </a:t>
            </a:r>
            <a:r>
              <a:rPr lang="en-US" sz="2400" dirty="0">
                <a:solidFill>
                  <a:prstClr val="black"/>
                </a:solidFill>
              </a:rPr>
              <a:t>Introgression on Chromosome </a:t>
            </a:r>
            <a:r>
              <a:rPr lang="en-US" sz="2400" dirty="0" smtClean="0">
                <a:solidFill>
                  <a:prstClr val="black"/>
                </a:solidFill>
              </a:rPr>
              <a:t>7 </a:t>
            </a:r>
            <a:r>
              <a:rPr lang="en-US" sz="2400" dirty="0">
                <a:solidFill>
                  <a:prstClr val="black"/>
                </a:solidFill>
              </a:rPr>
              <a:t>based on GBS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762000"/>
            <a:ext cx="1958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B73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90179" y="762000"/>
            <a:ext cx="2282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CML228</a:t>
            </a:r>
            <a:endParaRPr lang="en-US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598911"/>
              </p:ext>
            </p:extLst>
          </p:nvPr>
        </p:nvGraphicFramePr>
        <p:xfrm>
          <a:off x="27709" y="1095376"/>
          <a:ext cx="4849091" cy="5762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Acrobat Document" r:id="rId3" imgW="10060560" imgH="7774200" progId="AcroExch.Document.11">
                  <p:embed/>
                </p:oleObj>
              </mc:Choice>
              <mc:Fallback>
                <p:oleObj name="Acrobat Document" r:id="rId3" imgW="10060560" imgH="7774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09" y="1095376"/>
                        <a:ext cx="4849091" cy="5762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82" name="Picture 3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8" b="2847"/>
          <a:stretch/>
        </p:blipFill>
        <p:spPr bwMode="auto">
          <a:xfrm>
            <a:off x="4800600" y="1069776"/>
            <a:ext cx="4391602" cy="5621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1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45"/>
            <a:ext cx="8229600" cy="1143000"/>
          </a:xfrm>
        </p:spPr>
        <p:txBody>
          <a:bodyPr/>
          <a:lstStyle/>
          <a:p>
            <a:r>
              <a:rPr lang="en-US" sz="2400" dirty="0" smtClean="0">
                <a:solidFill>
                  <a:prstClr val="black"/>
                </a:solidFill>
              </a:rPr>
              <a:t>CML228 </a:t>
            </a:r>
            <a:r>
              <a:rPr lang="en-US" sz="2400" dirty="0">
                <a:solidFill>
                  <a:prstClr val="black"/>
                </a:solidFill>
              </a:rPr>
              <a:t>Introgression on Chromosome </a:t>
            </a:r>
            <a:r>
              <a:rPr lang="en-US" sz="2400" dirty="0" smtClean="0">
                <a:solidFill>
                  <a:prstClr val="black"/>
                </a:solidFill>
              </a:rPr>
              <a:t>6 </a:t>
            </a:r>
            <a:r>
              <a:rPr lang="en-US" sz="2400" dirty="0">
                <a:solidFill>
                  <a:prstClr val="black"/>
                </a:solidFill>
              </a:rPr>
              <a:t>based on GBS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838200"/>
            <a:ext cx="1958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B73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890179" y="838200"/>
            <a:ext cx="2282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CML228</a:t>
            </a:r>
            <a:endParaRPr lang="en-US" sz="1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715001"/>
              </p:ext>
            </p:extLst>
          </p:nvPr>
        </p:nvGraphicFramePr>
        <p:xfrm>
          <a:off x="85125" y="1095375"/>
          <a:ext cx="4791675" cy="583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Acrobat Document" r:id="rId3" imgW="10060560" imgH="7774200" progId="AcroExch.Document.11">
                  <p:embed/>
                </p:oleObj>
              </mc:Choice>
              <mc:Fallback>
                <p:oleObj name="Acrobat Document" r:id="rId3" imgW="10060560" imgH="7774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125" y="1095375"/>
                        <a:ext cx="4791675" cy="583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05" name="Picture 3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8" r="1555" b="2648"/>
          <a:stretch/>
        </p:blipFill>
        <p:spPr bwMode="auto">
          <a:xfrm>
            <a:off x="4805422" y="1096863"/>
            <a:ext cx="4262377" cy="568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15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45"/>
            <a:ext cx="8229600" cy="1143000"/>
          </a:xfrm>
        </p:spPr>
        <p:txBody>
          <a:bodyPr/>
          <a:lstStyle/>
          <a:p>
            <a:r>
              <a:rPr lang="en-US" sz="2400" dirty="0" smtClean="0">
                <a:solidFill>
                  <a:prstClr val="black"/>
                </a:solidFill>
              </a:rPr>
              <a:t>CML228 </a:t>
            </a:r>
            <a:r>
              <a:rPr lang="en-US" sz="2400" dirty="0">
                <a:solidFill>
                  <a:prstClr val="black"/>
                </a:solidFill>
              </a:rPr>
              <a:t>Introgression on Chromosome </a:t>
            </a:r>
            <a:r>
              <a:rPr lang="en-US" sz="2400" dirty="0" smtClean="0">
                <a:solidFill>
                  <a:prstClr val="black"/>
                </a:solidFill>
              </a:rPr>
              <a:t>5 </a:t>
            </a:r>
            <a:r>
              <a:rPr lang="en-US" sz="2400" dirty="0">
                <a:solidFill>
                  <a:prstClr val="black"/>
                </a:solidFill>
              </a:rPr>
              <a:t>based on GBS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759023"/>
            <a:ext cx="1958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B73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890179" y="759023"/>
            <a:ext cx="2282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CML228</a:t>
            </a:r>
            <a:endParaRPr lang="en-US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767493"/>
              </p:ext>
            </p:extLst>
          </p:nvPr>
        </p:nvGraphicFramePr>
        <p:xfrm>
          <a:off x="152401" y="1019175"/>
          <a:ext cx="4724399" cy="583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Acrobat Document" r:id="rId3" imgW="10060560" imgH="7774200" progId="AcroExch.Document.11">
                  <p:embed/>
                </p:oleObj>
              </mc:Choice>
              <mc:Fallback>
                <p:oleObj name="Acrobat Document" r:id="rId3" imgW="10060560" imgH="7774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1" y="1019175"/>
                        <a:ext cx="4724399" cy="583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5" name="Picture 3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7" r="-1" b="2847"/>
          <a:stretch/>
        </p:blipFill>
        <p:spPr bwMode="auto">
          <a:xfrm>
            <a:off x="4800600" y="1019176"/>
            <a:ext cx="4354789" cy="567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54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45"/>
            <a:ext cx="8229600" cy="1143000"/>
          </a:xfrm>
        </p:spPr>
        <p:txBody>
          <a:bodyPr/>
          <a:lstStyle/>
          <a:p>
            <a:r>
              <a:rPr lang="en-US" sz="2400" dirty="0" smtClean="0">
                <a:solidFill>
                  <a:prstClr val="black"/>
                </a:solidFill>
              </a:rPr>
              <a:t>CML228 </a:t>
            </a:r>
            <a:r>
              <a:rPr lang="en-US" sz="2400" dirty="0">
                <a:solidFill>
                  <a:prstClr val="black"/>
                </a:solidFill>
              </a:rPr>
              <a:t>Introgression on Chromosome </a:t>
            </a:r>
            <a:r>
              <a:rPr lang="en-US" sz="2400" dirty="0" smtClean="0">
                <a:solidFill>
                  <a:prstClr val="black"/>
                </a:solidFill>
              </a:rPr>
              <a:t>4 </a:t>
            </a:r>
            <a:r>
              <a:rPr lang="en-US" sz="2400" dirty="0">
                <a:solidFill>
                  <a:prstClr val="black"/>
                </a:solidFill>
              </a:rPr>
              <a:t>based on GBS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838200"/>
            <a:ext cx="1958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B73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890179" y="838200"/>
            <a:ext cx="2282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‘l’ = SNP different to CML228</a:t>
            </a:r>
            <a:endParaRPr lang="en-US" sz="1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669616"/>
              </p:ext>
            </p:extLst>
          </p:nvPr>
        </p:nvGraphicFramePr>
        <p:xfrm>
          <a:off x="228600" y="1118268"/>
          <a:ext cx="4724400" cy="583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Acrobat Document" r:id="rId3" imgW="10060560" imgH="7774200" progId="AcroExch.Document.11">
                  <p:embed/>
                </p:oleObj>
              </mc:Choice>
              <mc:Fallback>
                <p:oleObj name="Acrobat Document" r:id="rId3" imgW="10060560" imgH="7774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118268"/>
                        <a:ext cx="4724400" cy="583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96" name="Picture 3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5" r="1009"/>
          <a:stretch/>
        </p:blipFill>
        <p:spPr bwMode="auto">
          <a:xfrm>
            <a:off x="4876800" y="1095375"/>
            <a:ext cx="426720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24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4455</TotalTime>
  <Words>669</Words>
  <Application>Microsoft Office PowerPoint</Application>
  <PresentationFormat>On-screen Show (4:3)</PresentationFormat>
  <Paragraphs>262</Paragraphs>
  <Slides>13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Acrobat Document</vt:lpstr>
      <vt:lpstr>Introgression analysis of Syngenta NILs via GBS sequencing:  CML228</vt:lpstr>
      <vt:lpstr>CML228 NIL Introgressions (based on Syngenta data provided at time of seed acquisition)</vt:lpstr>
      <vt:lpstr>CML228 Introgression on Chromosome 10 based on GBS data</vt:lpstr>
      <vt:lpstr>CML228 Introgression on Chromosome 9 based on GBS data</vt:lpstr>
      <vt:lpstr>CM228 Introgression on Chromosome 8 based on GBS data</vt:lpstr>
      <vt:lpstr>CML228 Introgression on Chromosome 7 based on GBS data</vt:lpstr>
      <vt:lpstr>CML228 Introgression on Chromosome 6 based on GBS data</vt:lpstr>
      <vt:lpstr>CML228 Introgression on Chromosome 5 based on GBS data</vt:lpstr>
      <vt:lpstr>CML228 Introgression on Chromosome 4 based on GBS data</vt:lpstr>
      <vt:lpstr>CML228 Introgression on Chromosome 3 based on GBS data</vt:lpstr>
      <vt:lpstr>CML228 Introgression on Chromosome 2 based on GBS data</vt:lpstr>
      <vt:lpstr>CML228 Introgression on Chromosome 1 based on GBS data</vt:lpstr>
      <vt:lpstr>Compilation of CML228 introgressions in B73 Syngenta NILs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Introgression analysis of Syngenta NILs via GBS sequencing</dc:title>
  <dc:creator>Windows User</dc:creator>
  <cp:lastModifiedBy>Windows User</cp:lastModifiedBy>
  <cp:revision>57</cp:revision>
  <cp:lastPrinted>2014-01-17T16:13:01Z</cp:lastPrinted>
  <dcterms:created xsi:type="dcterms:W3CDTF">2013-11-26T17:43:41Z</dcterms:created>
  <dcterms:modified xsi:type="dcterms:W3CDTF">2014-01-23T19:36:12Z</dcterms:modified>
</cp:coreProperties>
</file>